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714"/>
    <a:srgbClr val="C05426"/>
    <a:srgbClr val="B9D031"/>
    <a:srgbClr val="85A13C"/>
    <a:srgbClr val="ABABAB"/>
    <a:srgbClr val="E8E8E8"/>
    <a:srgbClr val="8A1D0D"/>
    <a:srgbClr val="D63C2B"/>
    <a:srgbClr val="006FB3"/>
    <a:srgbClr val="35B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0" d="100"/>
          <a:sy n="70" d="100"/>
        </p:scale>
        <p:origin x="-1506" y="20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4447" y="6611038"/>
            <a:ext cx="4876854" cy="731457"/>
          </a:xfrm>
          <a:prstGeom prst="rect">
            <a:avLst/>
          </a:prstGeom>
          <a:solidFill>
            <a:schemeClr val="bg1">
              <a:lumMod val="85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116601" y="449272"/>
            <a:ext cx="4120413" cy="1384995"/>
          </a:xfrm>
          <a:prstGeom prst="rect">
            <a:avLst/>
          </a:prstGeom>
          <a:noFill/>
        </p:spPr>
        <p:txBody>
          <a:bodyPr wrap="square" rtlCol="0">
            <a:spAutoFit/>
          </a:bodyPr>
          <a:lstStyle/>
          <a:p>
            <a:r>
              <a:rPr lang="ru-RU" sz="2800" b="1" dirty="0">
                <a:solidFill>
                  <a:srgbClr val="4A4949"/>
                </a:solidFill>
              </a:rPr>
              <a:t>Смелый </a:t>
            </a:r>
            <a:r>
              <a:rPr lang="ru-RU" sz="2800" b="1" dirty="0" err="1" smtClean="0">
                <a:solidFill>
                  <a:srgbClr val="4A4949"/>
                </a:solidFill>
              </a:rPr>
              <a:t>корпоратив</a:t>
            </a:r>
            <a:endParaRPr lang="en-US" sz="2800" b="1" dirty="0" smtClean="0">
              <a:solidFill>
                <a:srgbClr val="4A4949"/>
              </a:solidFill>
            </a:endParaRPr>
          </a:p>
          <a:p>
            <a:r>
              <a:rPr lang="ru-RU" sz="2800" i="1" dirty="0">
                <a:solidFill>
                  <a:srgbClr val="4A4949"/>
                </a:solidFill>
              </a:rPr>
              <a:t>«Первого столичного</a:t>
            </a:r>
          </a:p>
          <a:p>
            <a:r>
              <a:rPr lang="ru-RU" sz="2800" i="1" dirty="0">
                <a:solidFill>
                  <a:srgbClr val="4A4949"/>
                </a:solidFill>
              </a:rPr>
              <a:t>банка»</a:t>
            </a:r>
            <a:endParaRPr lang="ru-RU" sz="2800" i="1" dirty="0">
              <a:solidFill>
                <a:srgbClr val="4A4949"/>
              </a:solidFill>
            </a:endParaRPr>
          </a:p>
        </p:txBody>
      </p:sp>
      <p:sp>
        <p:nvSpPr>
          <p:cNvPr id="11" name="TextBox 10"/>
          <p:cNvSpPr txBox="1"/>
          <p:nvPr/>
        </p:nvSpPr>
        <p:spPr>
          <a:xfrm>
            <a:off x="2214927" y="6651982"/>
            <a:ext cx="4662048" cy="646331"/>
          </a:xfrm>
          <a:prstGeom prst="rect">
            <a:avLst/>
          </a:prstGeom>
          <a:noFill/>
        </p:spPr>
        <p:txBody>
          <a:bodyPr wrap="square" rtlCol="0">
            <a:spAutoFit/>
          </a:bodyPr>
          <a:lstStyle/>
          <a:p>
            <a:r>
              <a:rPr lang="ru-RU" sz="1800" i="1" dirty="0">
                <a:solidFill>
                  <a:srgbClr val="4A4949"/>
                </a:solidFill>
              </a:rPr>
              <a:t>даже не мог представить, насколько это</a:t>
            </a:r>
          </a:p>
          <a:p>
            <a:r>
              <a:rPr lang="ru-RU" sz="1800" i="1" dirty="0">
                <a:solidFill>
                  <a:srgbClr val="4A4949"/>
                </a:solidFill>
              </a:rPr>
              <a:t>может быть интересно</a:t>
            </a:r>
            <a:endParaRPr lang="ru-RU" sz="1800" dirty="0">
              <a:solidFill>
                <a:srgbClr val="4A4949"/>
              </a:solidFill>
            </a:endParaRPr>
          </a:p>
        </p:txBody>
      </p:sp>
      <p:sp>
        <p:nvSpPr>
          <p:cNvPr id="16" name="TextBox 15"/>
          <p:cNvSpPr txBox="1"/>
          <p:nvPr/>
        </p:nvSpPr>
        <p:spPr>
          <a:xfrm>
            <a:off x="1908423" y="1890318"/>
            <a:ext cx="5328592" cy="1169551"/>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a:t>
            </a:r>
            <a:r>
              <a:rPr lang="en-US" sz="1400" dirty="0" smtClean="0">
                <a:solidFill>
                  <a:srgbClr val="4A4949"/>
                </a:solidFill>
              </a:rPr>
              <a:t>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2124447" y="5994772"/>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3709453" y="7578948"/>
            <a:ext cx="3096345" cy="1246495"/>
          </a:xfrm>
          <a:prstGeom prst="rect">
            <a:avLst/>
          </a:prstGeom>
          <a:noFill/>
        </p:spPr>
        <p:txBody>
          <a:bodyPr wrap="square" rtlCol="0">
            <a:spAutoFit/>
          </a:bodyPr>
          <a:lstStyle/>
          <a:p>
            <a:r>
              <a:rPr lang="en-US" sz="1500" dirty="0" smtClean="0"/>
              <a:t>The </a:t>
            </a:r>
            <a:r>
              <a:rPr lang="en-US" sz="1500" dirty="0" smtClean="0"/>
              <a:t>universe is commonly defined as the totality of everything that exists including all physical matter and energy, the planets, stars, galaxies, and </a:t>
            </a:r>
            <a:r>
              <a:rPr lang="en-US" sz="1500" dirty="0" smtClean="0"/>
              <a:t>the</a:t>
            </a:r>
            <a:endParaRPr lang="ru-RU" sz="1500" dirty="0"/>
          </a:p>
        </p:txBody>
      </p:sp>
      <p:sp>
        <p:nvSpPr>
          <p:cNvPr id="25" name="TextBox 24"/>
          <p:cNvSpPr txBox="1"/>
          <p:nvPr/>
        </p:nvSpPr>
        <p:spPr>
          <a:xfrm>
            <a:off x="2262352" y="8803084"/>
            <a:ext cx="1264564" cy="461665"/>
          </a:xfrm>
          <a:prstGeom prst="rect">
            <a:avLst/>
          </a:prstGeom>
          <a:noFill/>
        </p:spPr>
        <p:txBody>
          <a:bodyPr wrap="square" rtlCol="0">
            <a:spAutoFit/>
          </a:bodyPr>
          <a:lstStyle/>
          <a:p>
            <a:pPr algn="ctr"/>
            <a:r>
              <a:rPr lang="ru-RU" sz="1200" i="1" dirty="0">
                <a:solidFill>
                  <a:schemeClr val="tx1">
                    <a:lumMod val="65000"/>
                    <a:lumOff val="35000"/>
                  </a:schemeClr>
                </a:solidFill>
              </a:rPr>
              <a:t>Сергей Жуков, владелец банка</a:t>
            </a:r>
            <a:endParaRPr lang="ru-RU" sz="1200" i="1" dirty="0">
              <a:solidFill>
                <a:schemeClr val="tx1">
                  <a:lumMod val="65000"/>
                  <a:lumOff val="35000"/>
                </a:schemeClr>
              </a:solidFill>
            </a:endParaRPr>
          </a:p>
        </p:txBody>
      </p:sp>
      <p:sp>
        <p:nvSpPr>
          <p:cNvPr id="26" name="TextBox 25"/>
          <p:cNvSpPr txBox="1"/>
          <p:nvPr/>
        </p:nvSpPr>
        <p:spPr>
          <a:xfrm>
            <a:off x="2057636"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universe is commonly</a:t>
            </a:r>
            <a:endParaRPr lang="ru-RU" sz="1200" i="1" dirty="0">
              <a:solidFill>
                <a:schemeClr val="tx1">
                  <a:lumMod val="65000"/>
                  <a:lumOff val="35000"/>
                </a:schemeClr>
              </a:solidFill>
            </a:endParaRPr>
          </a:p>
        </p:txBody>
      </p:sp>
      <p:sp>
        <p:nvSpPr>
          <p:cNvPr id="27" name="TextBox 26"/>
          <p:cNvSpPr txBox="1"/>
          <p:nvPr/>
        </p:nvSpPr>
        <p:spPr>
          <a:xfrm>
            <a:off x="3753018" y="4826450"/>
            <a:ext cx="1264564" cy="461665"/>
          </a:xfrm>
          <a:prstGeom prst="rect">
            <a:avLst/>
          </a:prstGeom>
          <a:noFill/>
        </p:spPr>
        <p:txBody>
          <a:bodyPr wrap="square" rtlCol="0">
            <a:spAutoFit/>
          </a:bodyPr>
          <a:lstStyle/>
          <a:p>
            <a:pPr algn="ctr"/>
            <a:r>
              <a:rPr lang="en-US" sz="1200" i="1" dirty="0">
                <a:solidFill>
                  <a:schemeClr val="tx1">
                    <a:lumMod val="65000"/>
                    <a:lumOff val="35000"/>
                  </a:schemeClr>
                </a:solidFill>
              </a:rPr>
              <a:t>the planets, stars, galaxies</a:t>
            </a:r>
            <a:endParaRPr lang="ru-RU" sz="1200" i="1" dirty="0">
              <a:solidFill>
                <a:schemeClr val="tx1">
                  <a:lumMod val="65000"/>
                  <a:lumOff val="35000"/>
                </a:schemeClr>
              </a:solidFill>
            </a:endParaRPr>
          </a:p>
        </p:txBody>
      </p:sp>
      <p:sp>
        <p:nvSpPr>
          <p:cNvPr id="28" name="TextBox 27"/>
          <p:cNvSpPr txBox="1"/>
          <p:nvPr/>
        </p:nvSpPr>
        <p:spPr>
          <a:xfrm>
            <a:off x="5352839" y="4826450"/>
            <a:ext cx="1461732" cy="461665"/>
          </a:xfrm>
          <a:prstGeom prst="rect">
            <a:avLst/>
          </a:prstGeom>
          <a:noFill/>
        </p:spPr>
        <p:txBody>
          <a:bodyPr wrap="square" rtlCol="0">
            <a:spAutoFit/>
          </a:bodyPr>
          <a:lstStyle/>
          <a:p>
            <a:pPr algn="ctr"/>
            <a:r>
              <a:rPr lang="en-US" sz="1200" i="1" dirty="0">
                <a:solidFill>
                  <a:schemeClr val="tx1">
                    <a:lumMod val="65000"/>
                    <a:lumOff val="35000"/>
                  </a:schemeClr>
                </a:solidFill>
              </a:rPr>
              <a:t>although this usage may differ</a:t>
            </a:r>
            <a:endParaRPr lang="ru-RU" sz="1200" i="1" dirty="0">
              <a:solidFill>
                <a:schemeClr val="tx1">
                  <a:lumMod val="65000"/>
                  <a:lumOff val="35000"/>
                </a:schemeClr>
              </a:solidFill>
            </a:endParaRPr>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290" y="3357350"/>
            <a:ext cx="1499356" cy="1499356"/>
          </a:xfrm>
          <a:prstGeom prst="ellipse">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77163" y="580525"/>
            <a:ext cx="1180585" cy="1098150"/>
          </a:xfrm>
          <a:prstGeom prst="rect">
            <a:avLst/>
          </a:prstGeom>
        </p:spPr>
      </p:pic>
      <p:pic>
        <p:nvPicPr>
          <p:cNvPr id="15" name="Рисунок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38233" y="7434932"/>
            <a:ext cx="1345172" cy="1345172"/>
          </a:xfrm>
          <a:prstGeom prst="ellipse">
            <a:avLst/>
          </a:prstGeom>
        </p:spPr>
      </p:pic>
      <p:pic>
        <p:nvPicPr>
          <p:cNvPr id="32" name="Рисунок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18556" y="3357350"/>
            <a:ext cx="1499356" cy="1499356"/>
          </a:xfrm>
          <a:prstGeom prst="ellipse">
            <a:avLst/>
          </a:prstGeom>
        </p:spPr>
      </p:pic>
      <p:pic>
        <p:nvPicPr>
          <p:cNvPr id="33" name="Рисунок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65469" y="3357350"/>
            <a:ext cx="1499356" cy="1499356"/>
          </a:xfrm>
          <a:prstGeom prst="ellipse">
            <a:avLst/>
          </a:prstGeom>
        </p:spPr>
      </p:pic>
      <p:sp>
        <p:nvSpPr>
          <p:cNvPr id="29" name="Прямоугольник 28"/>
          <p:cNvSpPr/>
          <p:nvPr/>
        </p:nvSpPr>
        <p:spPr>
          <a:xfrm>
            <a:off x="0" y="0"/>
            <a:ext cx="1596788" cy="10727140"/>
          </a:xfrm>
          <a:prstGeom prst="rect">
            <a:avLst/>
          </a:prstGeom>
          <a:gradFill flip="none" rotWithShape="1">
            <a:gsLst>
              <a:gs pos="0">
                <a:srgbClr val="FDB714"/>
              </a:gs>
              <a:gs pos="100000">
                <a:srgbClr val="C054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1" name="Прямая соединительная линия 30"/>
          <p:cNvCxnSpPr/>
          <p:nvPr/>
        </p:nvCxnSpPr>
        <p:spPr>
          <a:xfrm>
            <a:off x="1596788" y="5922764"/>
            <a:ext cx="5964475" cy="0"/>
          </a:xfrm>
          <a:prstGeom prst="line">
            <a:avLst/>
          </a:prstGeom>
          <a:ln w="38100">
            <a:solidFill>
              <a:srgbClr val="FDB714"/>
            </a:solidFill>
          </a:ln>
        </p:spPr>
        <p:style>
          <a:lnRef idx="1">
            <a:schemeClr val="accent1"/>
          </a:lnRef>
          <a:fillRef idx="0">
            <a:schemeClr val="accent1"/>
          </a:fillRef>
          <a:effectRef idx="0">
            <a:schemeClr val="accent1"/>
          </a:effectRef>
          <a:fontRef idx="minor">
            <a:schemeClr val="tx1"/>
          </a:fontRef>
        </p:style>
      </p:cxnSp>
      <p:cxnSp>
        <p:nvCxnSpPr>
          <p:cNvPr id="37" name="Прямая соединительная линия 36"/>
          <p:cNvCxnSpPr/>
          <p:nvPr/>
        </p:nvCxnSpPr>
        <p:spPr>
          <a:xfrm>
            <a:off x="1596788" y="9379148"/>
            <a:ext cx="5964475" cy="0"/>
          </a:xfrm>
          <a:prstGeom prst="line">
            <a:avLst/>
          </a:prstGeom>
          <a:ln w="38100">
            <a:solidFill>
              <a:srgbClr val="FDB71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129</Words>
  <Application>Microsoft Office PowerPoint</Application>
  <PresentationFormat>Произвольный</PresentationFormat>
  <Paragraphs>18</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15</cp:revision>
  <dcterms:created xsi:type="dcterms:W3CDTF">2011-06-17T23:30:18Z</dcterms:created>
  <dcterms:modified xsi:type="dcterms:W3CDTF">2011-06-20T23:35:59Z</dcterms:modified>
</cp:coreProperties>
</file>